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1034" r:id="rId3"/>
    <p:sldId id="1035" r:id="rId4"/>
    <p:sldId id="1022" r:id="rId5"/>
    <p:sldId id="1026" r:id="rId6"/>
    <p:sldId id="1027" r:id="rId7"/>
    <p:sldId id="1028" r:id="rId8"/>
    <p:sldId id="1029" r:id="rId9"/>
    <p:sldId id="1030" r:id="rId10"/>
    <p:sldId id="103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